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12193588" cy="6858000"/>
  <p:notesSz cx="13004800" cy="9753600"/>
  <p:defaultTextStyle>
    <a:defPPr>
      <a:defRPr lang="de-DE"/>
    </a:defPPr>
    <a:lvl1pPr marL="0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1pPr>
    <a:lvl2pPr marL="382603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2pPr>
    <a:lvl3pPr marL="765208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3pPr>
    <a:lvl4pPr marL="1147811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4pPr>
    <a:lvl5pPr marL="1530418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5pPr>
    <a:lvl6pPr marL="1913021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6pPr>
    <a:lvl7pPr marL="2295624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7pPr>
    <a:lvl8pPr marL="2678227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8pPr>
    <a:lvl9pPr marL="3060834" algn="l" defTabSz="382603" rtl="0" eaLnBrk="1" latinLnBrk="0" hangingPunct="1">
      <a:defRPr sz="146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-1552" userDrawn="1">
          <p15:clr>
            <a:srgbClr val="A4A3A4"/>
          </p15:clr>
        </p15:guide>
        <p15:guide id="2" pos="-6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6D4"/>
    <a:srgbClr val="D0D8E8"/>
    <a:srgbClr val="F5F4F0"/>
    <a:srgbClr val="F4F2EA"/>
    <a:srgbClr val="4F334E"/>
    <a:srgbClr val="8390FF"/>
    <a:srgbClr val="948B6C"/>
    <a:srgbClr val="FBC1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43" autoAdjust="0"/>
    <p:restoredTop sz="94479" autoAdjust="0"/>
  </p:normalViewPr>
  <p:slideViewPr>
    <p:cSldViewPr>
      <p:cViewPr>
        <p:scale>
          <a:sx n="79" d="100"/>
          <a:sy n="79" d="100"/>
        </p:scale>
        <p:origin x="187" y="82"/>
      </p:cViewPr>
      <p:guideLst>
        <p:guide orient="horz" pos="-1552"/>
        <p:guide pos="-6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DDC49-609A-3B44-A1C6-133788245302}" type="datetime1">
              <a:rPr lang="de-DE" smtClean="0"/>
              <a:pPr/>
              <a:t>27.04.2022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525CF-7212-804E-9855-29706471529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45022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7366000" y="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61A5-9AB9-1949-9B9A-C46C190AE8BF}" type="datetime1">
              <a:rPr lang="de-DE" smtClean="0"/>
              <a:pPr/>
              <a:t>27.04.2022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251200" y="731838"/>
            <a:ext cx="6502400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300163" y="4632325"/>
            <a:ext cx="10404475" cy="4389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7366000" y="9264650"/>
            <a:ext cx="5635625" cy="4873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A433B-D369-FE47-BCB2-D5C24AAD91F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87222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1pPr>
    <a:lvl2pPr marL="382603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2pPr>
    <a:lvl3pPr marL="765208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3pPr>
    <a:lvl4pPr marL="1147811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4pPr>
    <a:lvl5pPr marL="1530418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5pPr>
    <a:lvl6pPr marL="1913021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6pPr>
    <a:lvl7pPr marL="2295624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7pPr>
    <a:lvl8pPr marL="2678227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8pPr>
    <a:lvl9pPr marL="3060834" algn="l" defTabSz="382603" rtl="0" eaLnBrk="1" latinLnBrk="0" hangingPunct="1">
      <a:defRPr sz="106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 userDrawn="1"/>
        </p:nvSpPr>
        <p:spPr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46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C1A0-EAC7-FF46-B484-6832FF4081D7}" type="datetime1">
              <a:rPr lang="de-DE" smtClean="0"/>
              <a:pPr/>
              <a:t>27.04.2022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>
          <a:xfrm>
            <a:off x="732261" y="3268267"/>
            <a:ext cx="10165696" cy="779700"/>
          </a:xfrm>
          <a:prstGeom prst="rect">
            <a:avLst/>
          </a:prstGeom>
        </p:spPr>
        <p:txBody>
          <a:bodyPr vert="horz"/>
          <a:lstStyle>
            <a:lvl1pPr>
              <a:defRPr sz="5333">
                <a:solidFill>
                  <a:schemeClr val="tx2"/>
                </a:solidFill>
                <a:latin typeface="+mj-lt"/>
              </a:defRPr>
            </a:lvl1pPr>
          </a:lstStyle>
          <a:p>
            <a:endParaRPr lang="de-DE" dirty="0"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>
          <a:xfrm>
            <a:off x="881177" y="2931355"/>
            <a:ext cx="7716256" cy="401637"/>
          </a:xfrm>
          <a:prstGeom prst="rect">
            <a:avLst/>
          </a:prstGeom>
        </p:spPr>
        <p:txBody>
          <a:bodyPr lIns="0" tIns="0" rIns="0" bIns="0"/>
          <a:lstStyle>
            <a:lvl1pPr>
              <a:defRPr sz="2667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7954417" y="370585"/>
            <a:ext cx="3786681" cy="246221"/>
          </a:xfrm>
          <a:prstGeom prst="rect">
            <a:avLst/>
          </a:prstGeom>
        </p:spPr>
        <p:txBody>
          <a:bodyPr vert="horz"/>
          <a:lstStyle>
            <a:lvl1pPr algn="r">
              <a:defRPr sz="16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>
          <a:xfrm>
            <a:off x="815519" y="4172839"/>
            <a:ext cx="8535512" cy="3693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 userDrawn="1"/>
        </p:nvSpPr>
        <p:spPr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46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182" y="1318350"/>
            <a:ext cx="10165696" cy="574516"/>
          </a:xfrm>
          <a:prstGeom prst="rect">
            <a:avLst/>
          </a:prstGeom>
        </p:spPr>
        <p:txBody>
          <a:bodyPr lIns="0" tIns="0" rIns="0" bIns="0"/>
          <a:lstStyle>
            <a:lvl1pPr>
              <a:defRPr sz="4267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83705" y="2180861"/>
            <a:ext cx="7716256" cy="307776"/>
          </a:xfrm>
          <a:prstGeom prst="rect">
            <a:avLst/>
          </a:prstGeom>
        </p:spPr>
        <p:txBody>
          <a:bodyPr lIns="0" tIns="0" rIns="0" bIns="0"/>
          <a:lstStyle>
            <a:lvl1pPr>
              <a:defRPr sz="2667" b="0" i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dirty="0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27.04.2022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7954417" y="370585"/>
            <a:ext cx="3786681" cy="246221"/>
          </a:xfrm>
          <a:prstGeom prst="rect">
            <a:avLst/>
          </a:prstGeom>
        </p:spPr>
        <p:txBody>
          <a:bodyPr vert="horz"/>
          <a:lstStyle>
            <a:lvl1pPr algn="r">
              <a:defRPr sz="16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 userDrawn="1"/>
        </p:nvSpPr>
        <p:spPr>
          <a:xfrm>
            <a:off x="0" y="6375797"/>
            <a:ext cx="12193588" cy="482203"/>
          </a:xfrm>
          <a:custGeom>
            <a:avLst/>
            <a:gdLst/>
            <a:ahLst/>
            <a:cxnLst/>
            <a:rect l="l" t="t" r="r" b="b"/>
            <a:pathLst>
              <a:path w="13004800" h="689610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endParaRPr sz="1467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1182" y="1318350"/>
            <a:ext cx="10165696" cy="574516"/>
          </a:xfrm>
          <a:prstGeom prst="rect">
            <a:avLst/>
          </a:prstGeom>
        </p:spPr>
        <p:txBody>
          <a:bodyPr lIns="0" tIns="0" rIns="0" bIns="0"/>
          <a:lstStyle>
            <a:lvl1pPr>
              <a:defRPr sz="4267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99618" y="2180861"/>
            <a:ext cx="7750008" cy="307776"/>
          </a:xfrm>
          <a:prstGeom prst="rect">
            <a:avLst/>
          </a:prstGeom>
        </p:spPr>
        <p:txBody>
          <a:bodyPr lIns="0" tIns="0" rIns="0" bIns="0"/>
          <a:lstStyle>
            <a:lvl1pPr marL="380990" indent="-380990">
              <a:spcAft>
                <a:spcPts val="503"/>
              </a:spcAft>
              <a:buClr>
                <a:schemeClr val="tx2"/>
              </a:buClr>
              <a:buSzPct val="104000"/>
              <a:buFont typeface="Calibri" panose="020F0502020204030204" pitchFamily="34" charset="0"/>
              <a:buChar char="•"/>
              <a:defRPr sz="2667" b="0" i="0" baseline="0">
                <a:solidFill>
                  <a:schemeClr val="accent6"/>
                </a:solidFill>
                <a:latin typeface="+mj-lt"/>
                <a:cs typeface=""/>
              </a:defRPr>
            </a:lvl1pPr>
          </a:lstStyle>
          <a:p>
            <a:endParaRPr lang="de-DE" dirty="0"/>
          </a:p>
        </p:txBody>
      </p:sp>
      <p:sp>
        <p:nvSpPr>
          <p:cNvPr id="11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7954417" y="370585"/>
            <a:ext cx="3786681" cy="246221"/>
          </a:xfrm>
          <a:prstGeom prst="rect">
            <a:avLst/>
          </a:prstGeom>
        </p:spPr>
        <p:txBody>
          <a:bodyPr vert="horz"/>
          <a:lstStyle>
            <a:lvl1pPr algn="r">
              <a:defRPr sz="16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27.04.2022</a:t>
            </a:fld>
            <a:endParaRPr lang="en-US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roß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0"/>
          <p:cNvSpPr>
            <a:spLocks noGrp="1"/>
          </p:cNvSpPr>
          <p:nvPr>
            <p:ph type="body" sz="quarter" idx="12" hasCustomPrompt="1"/>
          </p:nvPr>
        </p:nvSpPr>
        <p:spPr>
          <a:xfrm>
            <a:off x="7954417" y="370585"/>
            <a:ext cx="3786681" cy="246221"/>
          </a:xfrm>
          <a:prstGeom prst="rect">
            <a:avLst/>
          </a:prstGeom>
        </p:spPr>
        <p:txBody>
          <a:bodyPr vert="horz"/>
          <a:lstStyle>
            <a:lvl1pPr algn="r">
              <a:defRPr sz="1600" baseline="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/>
            <a:r>
              <a:rPr lang="de-DE" dirty="0"/>
              <a:t>Institut/Zentrum für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13"/>
          </p:nvPr>
        </p:nvSpPr>
        <p:spPr>
          <a:xfrm>
            <a:off x="0" y="933451"/>
            <a:ext cx="12193588" cy="5471880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5EF15-2C16-6A49-87B6-C5AFB945A04B}" type="datetime1">
              <a:rPr lang="de-DE" smtClean="0"/>
              <a:pPr/>
              <a:t>27.04.2022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3611" y="2033"/>
            <a:ext cx="12175543" cy="6853939"/>
          </a:xfrm>
          <a:prstGeom prst="rect">
            <a:avLst/>
          </a:prstGeom>
        </p:spPr>
      </p:pic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>
          <a:xfrm>
            <a:off x="2310114" y="6502958"/>
            <a:ext cx="8073489" cy="194311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rgbClr val="17375E"/>
                </a:solidFill>
              </a:defRPr>
            </a:lvl1pPr>
          </a:lstStyle>
          <a:p>
            <a:r>
              <a:rPr lang="de-DE" dirty="0"/>
              <a:t>Georg-August-Universität Göttingen</a:t>
            </a:r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>
          <a:xfrm>
            <a:off x="291503" y="6500815"/>
            <a:ext cx="1375590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51442-76F6-0047-9EC6-9C35C6FEA6B1}" type="datetime1">
              <a:rPr lang="de-DE" smtClean="0"/>
              <a:pPr/>
              <a:t>27.04.2022</a:t>
            </a:fld>
            <a:endParaRPr lang="en-US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11098077" y="6526037"/>
            <a:ext cx="804015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8" r:id="rId4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82636">
        <a:defRPr>
          <a:latin typeface="+mn-lt"/>
          <a:ea typeface="+mn-ea"/>
          <a:cs typeface="+mn-cs"/>
        </a:defRPr>
      </a:lvl2pPr>
      <a:lvl3pPr marL="765273">
        <a:defRPr>
          <a:latin typeface="+mn-lt"/>
          <a:ea typeface="+mn-ea"/>
          <a:cs typeface="+mn-cs"/>
        </a:defRPr>
      </a:lvl3pPr>
      <a:lvl4pPr marL="1147909">
        <a:defRPr>
          <a:latin typeface="+mn-lt"/>
          <a:ea typeface="+mn-ea"/>
          <a:cs typeface="+mn-cs"/>
        </a:defRPr>
      </a:lvl4pPr>
      <a:lvl5pPr marL="1530546">
        <a:defRPr>
          <a:latin typeface="+mn-lt"/>
          <a:ea typeface="+mn-ea"/>
          <a:cs typeface="+mn-cs"/>
        </a:defRPr>
      </a:lvl5pPr>
      <a:lvl6pPr marL="1913180">
        <a:defRPr>
          <a:latin typeface="+mn-lt"/>
          <a:ea typeface="+mn-ea"/>
          <a:cs typeface="+mn-cs"/>
        </a:defRPr>
      </a:lvl6pPr>
      <a:lvl7pPr marL="2295819">
        <a:defRPr>
          <a:latin typeface="+mn-lt"/>
          <a:ea typeface="+mn-ea"/>
          <a:cs typeface="+mn-cs"/>
        </a:defRPr>
      </a:lvl7pPr>
      <a:lvl8pPr marL="2678454">
        <a:defRPr>
          <a:latin typeface="+mn-lt"/>
          <a:ea typeface="+mn-ea"/>
          <a:cs typeface="+mn-cs"/>
        </a:defRPr>
      </a:lvl8pPr>
      <a:lvl9pPr marL="30610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82636">
        <a:defRPr>
          <a:latin typeface="+mn-lt"/>
          <a:ea typeface="+mn-ea"/>
          <a:cs typeface="+mn-cs"/>
        </a:defRPr>
      </a:lvl2pPr>
      <a:lvl3pPr marL="765273">
        <a:defRPr>
          <a:latin typeface="+mn-lt"/>
          <a:ea typeface="+mn-ea"/>
          <a:cs typeface="+mn-cs"/>
        </a:defRPr>
      </a:lvl3pPr>
      <a:lvl4pPr marL="1147909">
        <a:defRPr>
          <a:latin typeface="+mn-lt"/>
          <a:ea typeface="+mn-ea"/>
          <a:cs typeface="+mn-cs"/>
        </a:defRPr>
      </a:lvl4pPr>
      <a:lvl5pPr marL="1530546">
        <a:defRPr>
          <a:latin typeface="+mn-lt"/>
          <a:ea typeface="+mn-ea"/>
          <a:cs typeface="+mn-cs"/>
        </a:defRPr>
      </a:lvl5pPr>
      <a:lvl6pPr marL="1913180">
        <a:defRPr>
          <a:latin typeface="+mn-lt"/>
          <a:ea typeface="+mn-ea"/>
          <a:cs typeface="+mn-cs"/>
        </a:defRPr>
      </a:lvl6pPr>
      <a:lvl7pPr marL="2295819">
        <a:defRPr>
          <a:latin typeface="+mn-lt"/>
          <a:ea typeface="+mn-ea"/>
          <a:cs typeface="+mn-cs"/>
        </a:defRPr>
      </a:lvl7pPr>
      <a:lvl8pPr marL="2678454">
        <a:defRPr>
          <a:latin typeface="+mn-lt"/>
          <a:ea typeface="+mn-ea"/>
          <a:cs typeface="+mn-cs"/>
        </a:defRPr>
      </a:lvl8pPr>
      <a:lvl9pPr marL="30610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Untertitel 4"/>
          <p:cNvSpPr>
            <a:spLocks noGrp="1"/>
          </p:cNvSpPr>
          <p:nvPr>
            <p:ph type="subTitle" idx="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37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84BFEA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Calibri</vt:lpstr>
      <vt:lpstr>DINPro</vt:lpstr>
      <vt:lpstr>Office Theme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Lange, Regina (ZVW);Voss, Christine</dc:creator>
  <cp:lastModifiedBy>Voss, Christine</cp:lastModifiedBy>
  <cp:revision>144</cp:revision>
  <dcterms:created xsi:type="dcterms:W3CDTF">2017-08-09T09:33:14Z</dcterms:created>
  <dcterms:modified xsi:type="dcterms:W3CDTF">2022-04-27T12:50:14Z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2016-08-08T00:00:00Z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2016-08-08T00:00:00Z</vt:filetime>
  </property>
</Properties>
</file>